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7"/>
  </p:handoutMasterIdLst>
  <p:sldIdLst>
    <p:sldId id="282" r:id="rId2"/>
    <p:sldId id="276" r:id="rId3"/>
    <p:sldId id="275" r:id="rId4"/>
    <p:sldId id="277" r:id="rId5"/>
    <p:sldId id="325" r:id="rId6"/>
    <p:sldId id="314" r:id="rId7"/>
    <p:sldId id="331" r:id="rId8"/>
    <p:sldId id="316" r:id="rId9"/>
    <p:sldId id="317" r:id="rId10"/>
    <p:sldId id="327" r:id="rId11"/>
    <p:sldId id="328" r:id="rId12"/>
    <p:sldId id="329" r:id="rId13"/>
    <p:sldId id="308" r:id="rId14"/>
    <p:sldId id="309" r:id="rId15"/>
    <p:sldId id="320" r:id="rId16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8"/>
    </p:embeddedFont>
    <p:embeddedFont>
      <p:font typeface="Cambria Math" panose="02040503050406030204" pitchFamily="18" charset="0"/>
      <p:regular r:id="rId19"/>
    </p:embeddedFont>
    <p:embeddedFont>
      <p:font typeface="나눔스퀘어라운드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42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자리 수를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56~59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42~43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264108"/>
            <a:ext cx="8194423" cy="6007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415462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008388" y="1703099"/>
                <a:ext cx="7630880" cy="1000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𝟑𝟓𝟕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을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1.357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점 </a:t>
                </a:r>
                <a:r>
                  <a:rPr lang="ko-KR" altLang="en-US" sz="2400" b="1" dirty="0" err="1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삼오칠</a:t>
                </a:r>
                <a:r>
                  <a:rPr lang="ko-KR" altLang="en-US" sz="2400" b="1" dirty="0" err="1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이라고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1703099"/>
                <a:ext cx="7630880" cy="1000595"/>
              </a:xfrm>
              <a:prstGeom prst="rect">
                <a:avLst/>
              </a:prstGeom>
              <a:blipFill rotWithShape="0">
                <a:blip r:embed="rId4"/>
                <a:stretch>
                  <a:fillRect l="-1198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582" y="2672983"/>
            <a:ext cx="3584552" cy="37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7.628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얼마만큼의 수인지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47462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38428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" y="1402382"/>
            <a:ext cx="599484" cy="61674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296834" y="2302851"/>
            <a:ext cx="7408338" cy="589364"/>
            <a:chOff x="1296834" y="2484087"/>
            <a:chExt cx="7408338" cy="589364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2484087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은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일의 자리 숫자이고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을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나타냅니다</a:t>
              </a:r>
              <a:r>
                <a:rPr lang="en-US" altLang="ko-KR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390" y="2493967"/>
              <a:ext cx="511906" cy="51453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4981496" y="2487755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</a:t>
              </a:r>
              <a:endParaRPr lang="ko-KR" altLang="en-US" sz="2800" dirty="0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8145" y="319893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소수 첫째 자리 숫자이고          을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나타냅니다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29" y="3212272"/>
            <a:ext cx="782991" cy="514531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659676" y="3206060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</a:t>
            </a:r>
            <a:endParaRPr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5961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8145" y="434955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소수 둘째 자리 숫자이고            을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나타냅니다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29" y="4362892"/>
            <a:ext cx="990376" cy="51453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663486" y="4356680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0.02</a:t>
            </a:r>
            <a:endParaRPr lang="ko-KR" altLang="en-US" sz="2800" dirty="0"/>
          </a:p>
        </p:txBody>
      </p:sp>
      <p:grpSp>
        <p:nvGrpSpPr>
          <p:cNvPr id="56" name="그룹 55"/>
          <p:cNvGrpSpPr/>
          <p:nvPr/>
        </p:nvGrpSpPr>
        <p:grpSpPr>
          <a:xfrm>
            <a:off x="4909085" y="2310254"/>
            <a:ext cx="527211" cy="505444"/>
            <a:chOff x="2882948" y="5629036"/>
            <a:chExt cx="527211" cy="505444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527211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86191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5615479" y="3212272"/>
            <a:ext cx="792941" cy="505444"/>
            <a:chOff x="2882948" y="5629036"/>
            <a:chExt cx="792941" cy="505444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792941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19056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>
            <a:off x="5625004" y="4366205"/>
            <a:ext cx="978877" cy="505444"/>
            <a:chOff x="2882948" y="5629036"/>
            <a:chExt cx="978877" cy="505444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978877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2024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63878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8145" y="543695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소수 셋째 자리 숫자이고               을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나타냅니다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29" y="5450293"/>
            <a:ext cx="1199175" cy="514531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671724" y="5452319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0.082</a:t>
            </a:r>
            <a:endParaRPr lang="ko-KR" altLang="en-US" sz="2800" dirty="0"/>
          </a:p>
        </p:txBody>
      </p:sp>
      <p:grpSp>
        <p:nvGrpSpPr>
          <p:cNvPr id="73" name="그룹 72"/>
          <p:cNvGrpSpPr/>
          <p:nvPr/>
        </p:nvGrpSpPr>
        <p:grpSpPr>
          <a:xfrm>
            <a:off x="5608528" y="5454836"/>
            <a:ext cx="1199600" cy="505444"/>
            <a:chOff x="2866472" y="5629036"/>
            <a:chExt cx="1199600" cy="505444"/>
          </a:xfrm>
        </p:grpSpPr>
        <p:sp>
          <p:nvSpPr>
            <p:cNvPr id="74" name="모서리가 둥근 직사각형 7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29036"/>
              <a:ext cx="1199600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05910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17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3" y="2294596"/>
            <a:ext cx="8311915" cy="40834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4" y="1392640"/>
            <a:ext cx="597354" cy="62649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83590" y="1472342"/>
            <a:ext cx="7795402" cy="584775"/>
            <a:chOff x="1050638" y="1472342"/>
            <a:chExt cx="7795402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B18EB23-A189-44F8-BF76-ED229445BAD5}"/>
                </a:ext>
              </a:extLst>
            </p:cNvPr>
            <p:cNvSpPr txBox="1"/>
            <p:nvPr/>
          </p:nvSpPr>
          <p:spPr>
            <a:xfrm>
              <a:off x="1050638" y="1472342"/>
              <a:ext cx="77954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안에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알맞은 수를 써넣어 봅시다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874" y="1537787"/>
              <a:ext cx="454840" cy="453255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2165846" y="2501613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0.437</a:t>
            </a:r>
            <a:endParaRPr lang="ko-KR" altLang="en-US" sz="2800" dirty="0"/>
          </a:p>
        </p:txBody>
      </p:sp>
      <p:sp>
        <p:nvSpPr>
          <p:cNvPr id="57" name="직사각형 56"/>
          <p:cNvSpPr/>
          <p:nvPr/>
        </p:nvSpPr>
        <p:spPr>
          <a:xfrm>
            <a:off x="1147155" y="4019253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0.428</a:t>
            </a:r>
            <a:endParaRPr lang="ko-KR" altLang="en-US" sz="2800" dirty="0"/>
          </a:p>
        </p:txBody>
      </p:sp>
      <p:sp>
        <p:nvSpPr>
          <p:cNvPr id="58" name="직사각형 57"/>
          <p:cNvSpPr/>
          <p:nvPr/>
        </p:nvSpPr>
        <p:spPr>
          <a:xfrm>
            <a:off x="1511005" y="5221461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0.338</a:t>
            </a:r>
            <a:endParaRPr lang="ko-KR" altLang="en-US" sz="2800" dirty="0"/>
          </a:p>
        </p:txBody>
      </p:sp>
      <p:sp>
        <p:nvSpPr>
          <p:cNvPr id="59" name="직사각형 58"/>
          <p:cNvSpPr/>
          <p:nvPr/>
        </p:nvSpPr>
        <p:spPr>
          <a:xfrm>
            <a:off x="6885135" y="5429593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0.538</a:t>
            </a:r>
            <a:endParaRPr lang="ko-KR" altLang="en-US" sz="2800" dirty="0"/>
          </a:p>
        </p:txBody>
      </p:sp>
      <p:sp>
        <p:nvSpPr>
          <p:cNvPr id="60" name="직사각형 59"/>
          <p:cNvSpPr/>
          <p:nvPr/>
        </p:nvSpPr>
        <p:spPr>
          <a:xfrm>
            <a:off x="7292213" y="3521528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0.448</a:t>
            </a:r>
            <a:endParaRPr lang="ko-KR" altLang="en-US" sz="2800" dirty="0"/>
          </a:p>
        </p:txBody>
      </p:sp>
      <p:sp>
        <p:nvSpPr>
          <p:cNvPr id="61" name="직사각형 60"/>
          <p:cNvSpPr/>
          <p:nvPr/>
        </p:nvSpPr>
        <p:spPr>
          <a:xfrm>
            <a:off x="6941687" y="2598918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0.439</a:t>
            </a:r>
            <a:endParaRPr lang="ko-KR" altLang="en-US" sz="28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2216472" y="2467396"/>
            <a:ext cx="1152880" cy="524166"/>
            <a:chOff x="2866472" y="5612560"/>
            <a:chExt cx="1152880" cy="524166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/>
          <p:cNvGrpSpPr/>
          <p:nvPr/>
        </p:nvGrpSpPr>
        <p:grpSpPr>
          <a:xfrm>
            <a:off x="1147155" y="4021940"/>
            <a:ext cx="1152880" cy="524166"/>
            <a:chOff x="2866472" y="5612560"/>
            <a:chExt cx="1152880" cy="524166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1533685" y="5244472"/>
            <a:ext cx="1152880" cy="524166"/>
            <a:chOff x="2866472" y="5612560"/>
            <a:chExt cx="1152880" cy="524166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6941687" y="2543261"/>
            <a:ext cx="1152880" cy="524166"/>
            <a:chOff x="2866472" y="5612560"/>
            <a:chExt cx="1152880" cy="524166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7325100" y="3475449"/>
            <a:ext cx="1152880" cy="524166"/>
            <a:chOff x="2866472" y="5612560"/>
            <a:chExt cx="1152880" cy="524166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/>
          <p:cNvGrpSpPr/>
          <p:nvPr/>
        </p:nvGrpSpPr>
        <p:grpSpPr>
          <a:xfrm>
            <a:off x="6885135" y="5400605"/>
            <a:ext cx="1152880" cy="524166"/>
            <a:chOff x="2866472" y="5612560"/>
            <a:chExt cx="1152880" cy="524166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115288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82550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51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6" y="2048451"/>
            <a:ext cx="7451580" cy="3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6" y="2833816"/>
            <a:ext cx="7685903" cy="326218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8340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샛별이가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설명하는 소수를 쓰고 읽은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수직선에 나타내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429308" y="3606384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3.734</a:t>
            </a:r>
            <a:endParaRPr lang="ko-KR" altLang="en-US" sz="28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936371" y="3519419"/>
            <a:ext cx="2273250" cy="524166"/>
            <a:chOff x="2866472" y="5612560"/>
            <a:chExt cx="2273250" cy="52416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66472" y="5612560"/>
              <a:ext cx="227325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42735" y="57127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/>
          <p:cNvSpPr/>
          <p:nvPr/>
        </p:nvSpPr>
        <p:spPr>
          <a:xfrm>
            <a:off x="6006116" y="4355747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 점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칠삼사</a:t>
            </a:r>
            <a:endParaRPr lang="ko-KR" altLang="en-US" sz="2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54892" y="4375382"/>
            <a:ext cx="2273250" cy="524166"/>
            <a:chOff x="6063442" y="4559131"/>
            <a:chExt cx="2273250" cy="524166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063442" y="4559131"/>
              <a:ext cx="2273250" cy="5241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39705" y="465928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18" y="5571228"/>
            <a:ext cx="805461" cy="6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499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크기를 비교해 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60~61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44~45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1F5D0BC-6D7F-4B00-B009-63718ADEFEAB}"/>
                  </a:ext>
                </a:extLst>
              </p:cNvPr>
              <p:cNvSpPr txBox="1"/>
              <p:nvPr/>
            </p:nvSpPr>
            <p:spPr>
              <a:xfrm>
                <a:off x="982405" y="1843258"/>
                <a:ext cx="7885370" cy="164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1000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‌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과 ‌</a:t>
                </a:r>
                <a:r>
                  <a:rPr lang="en-US" altLang="ko-KR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0.001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‌크기가 ‌같음을‌ 알고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‌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 ‌두 ‌</a:t>
                </a: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자리</a:t>
                </a:r>
                <a:endParaRPr lang="en-US" altLang="ko-KR" sz="2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‌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수를 ‌쓰고 읽을 ‌수 ‌있습니다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F5D0BC-6D7F-4B00-B009-63718ADE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05" y="1843258"/>
                <a:ext cx="7885370" cy="1643783"/>
              </a:xfrm>
              <a:prstGeom prst="rect">
                <a:avLst/>
              </a:prstGeom>
              <a:blipFill rotWithShape="0">
                <a:blip r:embed="rId2"/>
                <a:stretch>
                  <a:fillRect l="-1546" b="-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5229875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자릿값의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원리를 바탕으로 소수 세 자리 수를 이해하고 읽고 쓸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72632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595034"/>
            <a:ext cx="7741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‌세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‌자리 ‌수의‌ </a:t>
            </a: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자릿값을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‌알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.‌ </a:t>
            </a: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820151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11470" y="3654552"/>
            <a:ext cx="8082601" cy="787139"/>
            <a:chOff x="611469" y="3215530"/>
            <a:chExt cx="8082601" cy="7871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11469" y="3215530"/>
              <a:ext cx="8082601" cy="78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0" y="344717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568707" y="1995986"/>
            <a:ext cx="8082589" cy="1416628"/>
            <a:chOff x="611471" y="2203903"/>
            <a:chExt cx="8082589" cy="141662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89431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 한 칸의 크기는 얼마인지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28289" r="19374" b="20482"/>
          <a:stretch/>
        </p:blipFill>
        <p:spPr>
          <a:xfrm>
            <a:off x="746588" y="2129784"/>
            <a:ext cx="7191374" cy="2876551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244664" y="4349919"/>
            <a:ext cx="3460507" cy="1227097"/>
          </a:xfrm>
          <a:prstGeom prst="wedgeRoundRectCallout">
            <a:avLst>
              <a:gd name="adj1" fmla="val -5937"/>
              <a:gd name="adj2" fmla="val -110712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모눈종이를 똑같이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칸으로 나누면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칸의 크기는 얼마일까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892692" y="4258961"/>
            <a:ext cx="3498076" cy="851459"/>
          </a:xfrm>
          <a:prstGeom prst="wedgeRoundRectCallout">
            <a:avLst>
              <a:gd name="adj1" fmla="val -72161"/>
              <a:gd name="adj2" fmla="val -7800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모눈종이가 똑같이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나누어져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1723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25924" y="1299089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모눈종이를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1000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칸으로 똑같이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나누면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칸의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크기는 얼마인지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57090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23206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79361" y="3398508"/>
            <a:ext cx="722581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476429" y="3398509"/>
            <a:ext cx="7228743" cy="578882"/>
            <a:chOff x="1345644" y="5573614"/>
            <a:chExt cx="7228743" cy="578882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228743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43434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칸으로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나눈 모눈종이의 각 칸을 똑같이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칸으로 나누면 모두 몇 칸이 되나요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09550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색칠한 부분은 모눈종이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얼마인지 분수로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5579226" y="5292281"/>
                <a:ext cx="2855345" cy="10357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𝟏𝟎𝟎𝟎</m:t>
                          </m:r>
                        </m:den>
                      </m:f>
                    </m:oMath>
                  </m:oMathPara>
                </a14:m>
                <a:endParaRPr lang="en-US" altLang="ko-KR" sz="2800" b="1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226" y="5292281"/>
                <a:ext cx="2855345" cy="103574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그룹 35"/>
          <p:cNvGrpSpPr/>
          <p:nvPr/>
        </p:nvGrpSpPr>
        <p:grpSpPr>
          <a:xfrm>
            <a:off x="5579226" y="5292280"/>
            <a:ext cx="2855345" cy="1035745"/>
            <a:chOff x="1842410" y="5573613"/>
            <a:chExt cx="2855345" cy="1035745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842410" y="5573613"/>
              <a:ext cx="2855345" cy="103574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95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82" y="5049186"/>
            <a:ext cx="2805545" cy="1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3741896"/>
            <a:ext cx="8194423" cy="6007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363460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008388" y="4133778"/>
                <a:ext cx="7630880" cy="985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을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0.001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영 점 </a:t>
                </a:r>
                <a:r>
                  <a:rPr lang="ko-KR" altLang="en-US" sz="2400" b="1" dirty="0" err="1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영영일</a:t>
                </a:r>
                <a:r>
                  <a:rPr lang="ko-KR" altLang="en-US" sz="2400" b="1" dirty="0" err="1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이라고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4133778"/>
                <a:ext cx="7630880" cy="985526"/>
              </a:xfrm>
              <a:prstGeom prst="rect">
                <a:avLst/>
              </a:prstGeom>
              <a:blipFill rotWithShape="0">
                <a:blip r:embed="rId4"/>
                <a:stretch>
                  <a:fillRect l="-1198" b="-14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55173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41517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색칠한 부분을 분수가 아닌 다른 방법으로 나타낼 수 있을까요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55790" y="2388858"/>
                <a:ext cx="7374095" cy="126743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  <m:r>
                      <a:rPr lang="ko-KR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을</m:t>
                    </m:r>
                  </m:oMath>
                </a14:m>
                <a:r>
                  <a:rPr lang="ko-KR" altLang="en-US" sz="2800" b="1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소수로 </a:t>
                </a:r>
                <a:r>
                  <a:rPr lang="ko-KR" altLang="en-US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나타냈듯이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𝟏𝟎𝟎𝟎</m:t>
                        </m:r>
                      </m:den>
                    </m:f>
                    <m:r>
                      <a:rPr lang="ko-KR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도</m:t>
                    </m:r>
                  </m:oMath>
                </a14:m>
                <a:r>
                  <a:rPr lang="ko-KR" altLang="en-US" sz="2800" b="1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소수로 나타낼 수 있을 것 같습니다</a:t>
                </a:r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90" y="2388858"/>
                <a:ext cx="7374095" cy="1267439"/>
              </a:xfrm>
              <a:prstGeom prst="roundRect">
                <a:avLst/>
              </a:prstGeom>
              <a:blipFill rotWithShape="0">
                <a:blip r:embed="rId5"/>
                <a:stretch>
                  <a:fillRect l="-743" r="-743" b="-7143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61098" y="2455651"/>
            <a:ext cx="7377026" cy="1267439"/>
            <a:chOff x="1345644" y="5573613"/>
            <a:chExt cx="7377026" cy="126743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126743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04540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0780" y="5119304"/>
            <a:ext cx="4890584" cy="14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33909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𝟔𝟓𝟐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339097"/>
                <a:ext cx="7408338" cy="589364"/>
              </a:xfrm>
              <a:prstGeom prst="rect">
                <a:avLst/>
              </a:prstGeom>
              <a:blipFill rotWithShape="0">
                <a:blip r:embed="rId3"/>
                <a:stretch>
                  <a:fillRect b="-36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63310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267063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32510" y="3267063"/>
            <a:ext cx="7372661" cy="578882"/>
            <a:chOff x="1345644" y="5573614"/>
            <a:chExt cx="7372661" cy="57888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2661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50638" y="1307582"/>
                <a:ext cx="7795402" cy="834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𝟔𝟓𝟐</m:t>
                        </m:r>
                      </m:num>
                      <m:den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𝟎𝟎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를 소수로 나타내 봅시다</a:t>
                </a:r>
                <a:r>
                  <a:rPr lang="en-US" altLang="ko-KR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8" y="1307582"/>
                <a:ext cx="7795402" cy="834716"/>
              </a:xfrm>
              <a:prstGeom prst="rect">
                <a:avLst/>
              </a:prstGeom>
              <a:blipFill rotWithShape="0">
                <a:blip r:embed="rId5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35839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𝟔𝟓𝟐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0.001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358397"/>
                <a:ext cx="7408338" cy="589364"/>
              </a:xfrm>
              <a:prstGeom prst="rect">
                <a:avLst/>
              </a:prstGeom>
              <a:blipFill rotWithShape="0">
                <a:blip r:embed="rId6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65935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23693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652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331076" y="5236935"/>
            <a:ext cx="7377026" cy="578882"/>
            <a:chOff x="1345644" y="5573614"/>
            <a:chExt cx="7377026" cy="578882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63424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𝟔𝟓𝟐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소수로 어떻게 나타낼 수 있을까요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634247"/>
                <a:ext cx="7408338" cy="589364"/>
              </a:xfrm>
              <a:prstGeom prst="rect">
                <a:avLst/>
              </a:prstGeom>
              <a:blipFill rotWithShape="0">
                <a:blip r:embed="rId2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91177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251896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0.652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나타낼 수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12490" y="2514623"/>
            <a:ext cx="7377026" cy="578882"/>
            <a:chOff x="1345644" y="5573614"/>
            <a:chExt cx="7377026" cy="57888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3744473"/>
            <a:ext cx="8194423" cy="60075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5817964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1008388" y="4241130"/>
                <a:ext cx="7630880" cy="1701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𝟔𝟓𝟐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0.652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영 점 </a:t>
                </a:r>
                <a:r>
                  <a:rPr lang="ko-KR" altLang="en-US" sz="2400" b="1" dirty="0" err="1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육오이</a:t>
                </a:r>
                <a:r>
                  <a:rPr lang="ko-KR" altLang="en-US" sz="2400" b="1" dirty="0" err="1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라고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𝟔𝟓𝟐</m:t>
                          </m:r>
                        </m:num>
                        <m:den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𝟔𝟓𝟐</m:t>
                      </m:r>
                    </m:oMath>
                  </m:oMathPara>
                </a14:m>
                <a:endPara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4241130"/>
                <a:ext cx="7630880" cy="1701941"/>
              </a:xfrm>
              <a:prstGeom prst="rect">
                <a:avLst/>
              </a:prstGeom>
              <a:blipFill rotWithShape="0">
                <a:blip r:embed="rId6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4607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크기가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모눈종이에서 색칠한 부분이 나타내는 수를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52591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소수로 쓰고 읽어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6789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94809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수직선에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13036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2131165" y="4158620"/>
            <a:ext cx="164176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0.437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31165" y="4158620"/>
            <a:ext cx="2409342" cy="578882"/>
            <a:chOff x="2131165" y="4158620"/>
            <a:chExt cx="2409342" cy="578882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131165" y="4158620"/>
              <a:ext cx="2409342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72111" y="43166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835" y="5534208"/>
            <a:ext cx="5012575" cy="8284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80" y="5915625"/>
            <a:ext cx="816234" cy="6665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337" y="4284473"/>
            <a:ext cx="576000" cy="315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884515" y="4141106"/>
            <a:ext cx="213090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 점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사삼칠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488" y="4314974"/>
            <a:ext cx="756000" cy="3240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875488" y="4122511"/>
            <a:ext cx="2409342" cy="578882"/>
            <a:chOff x="2131165" y="4158620"/>
            <a:chExt cx="2409342" cy="578882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131165" y="4158620"/>
              <a:ext cx="2409342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72111" y="43166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921" y="1475878"/>
            <a:ext cx="3038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4093936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0.357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42~43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50638" y="1307582"/>
                <a:ext cx="7795402" cy="810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𝟑𝟓𝟕</m:t>
                        </m:r>
                      </m:num>
                      <m:den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을 소수로 나타내 봅시다</a:t>
                </a:r>
                <a:r>
                  <a:rPr lang="en-US" altLang="ko-KR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8" y="1307582"/>
                <a:ext cx="7795402" cy="810991"/>
              </a:xfrm>
              <a:prstGeom prst="rect">
                <a:avLst/>
              </a:prstGeom>
              <a:blipFill rotWithShape="0">
                <a:blip r:embed="rId2"/>
                <a:stretch>
                  <a:fillRect b="-1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96834" y="4098087"/>
            <a:ext cx="7377026" cy="578882"/>
            <a:chOff x="1345644" y="5629036"/>
            <a:chExt cx="7377026" cy="57888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29036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65190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35882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𝟑𝟓𝟕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과                입니다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358827"/>
                <a:ext cx="7408338" cy="589364"/>
              </a:xfrm>
              <a:prstGeom prst="rect">
                <a:avLst/>
              </a:prstGeom>
              <a:blipFill rotWithShape="0">
                <a:blip r:embed="rId5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328269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𝟑𝟓𝟕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을 소수로 나타내 보세요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3282697"/>
                <a:ext cx="7408338" cy="589364"/>
              </a:xfrm>
              <a:prstGeom prst="rect">
                <a:avLst/>
              </a:prstGeom>
              <a:blipFill rotWithShape="0">
                <a:blip r:embed="rId6"/>
                <a:stretch>
                  <a:fillRect b="-35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58854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1076" y="5568518"/>
                <a:ext cx="7374095" cy="7977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𝟕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이므로 </a:t>
                </a:r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1.357</a:t>
                </a:r>
                <a:r>
                  <a:rPr lang="ko-KR" altLang="en-US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나타낼 수 있습니다</a:t>
                </a:r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76" y="5568518"/>
                <a:ext cx="7374095" cy="797737"/>
              </a:xfrm>
              <a:prstGeom prst="roundRect">
                <a:avLst/>
              </a:prstGeom>
              <a:blipFill rotWithShape="0">
                <a:blip r:embed="rId7"/>
                <a:stretch>
                  <a:fillRect l="-1073" b="-4511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/>
          <p:cNvGrpSpPr/>
          <p:nvPr/>
        </p:nvGrpSpPr>
        <p:grpSpPr>
          <a:xfrm>
            <a:off x="1331076" y="5568517"/>
            <a:ext cx="7377026" cy="797737"/>
            <a:chOff x="1345644" y="5573613"/>
            <a:chExt cx="7377026" cy="797737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797737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1055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74904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𝟑𝟓𝟕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을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어떻게 나타낼 수 있을까요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749042"/>
                <a:ext cx="7408338" cy="589364"/>
              </a:xfrm>
              <a:prstGeom prst="rect">
                <a:avLst/>
              </a:prstGeom>
              <a:blipFill rotWithShape="0">
                <a:blip r:embed="rId8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05488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505" y="2225951"/>
            <a:ext cx="1169919" cy="10055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28695" y="2756437"/>
            <a:ext cx="1063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638500" y="2223963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357</a:t>
            </a:r>
            <a:endParaRPr lang="ko-KR" altLang="en-US" sz="28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3580833" y="2214709"/>
            <a:ext cx="969783" cy="460052"/>
            <a:chOff x="2845567" y="5620798"/>
            <a:chExt cx="969783" cy="46005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45567" y="5620798"/>
              <a:ext cx="969783" cy="4600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0096" y="56888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3487505" y="2760296"/>
            <a:ext cx="1169919" cy="460052"/>
            <a:chOff x="2886757" y="5629036"/>
            <a:chExt cx="1169919" cy="46005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86757" y="5629036"/>
              <a:ext cx="1169919" cy="4600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11354" y="5697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99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1503</TotalTime>
  <Words>425</Words>
  <Application>Microsoft Office PowerPoint</Application>
  <PresentationFormat>화면 슬라이드 쇼(4:3)</PresentationFormat>
  <Paragraphs>112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Wingdings</vt:lpstr>
      <vt:lpstr>나눔스퀘어라운드 ExtraBold</vt:lpstr>
      <vt:lpstr>Cambria Math</vt:lpstr>
      <vt:lpstr>Arial</vt:lpstr>
      <vt:lpstr>나눔스퀘어라운드 Bold</vt:lpstr>
      <vt:lpstr>맑은 고딕</vt:lpstr>
      <vt:lpstr>Office 테마</vt:lpstr>
      <vt:lpstr>소수 세 자리 수를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소수 세 자리 수를 알아볼까요</dc:title>
  <cp:lastModifiedBy>유정미</cp:lastModifiedBy>
  <cp:revision>1</cp:revision>
  <cp:lastPrinted>2020-10-02T06:00:39Z</cp:lastPrinted>
  <dcterms:created xsi:type="dcterms:W3CDTF">2020-08-03T17:24:52Z</dcterms:created>
  <dcterms:modified xsi:type="dcterms:W3CDTF">2021-04-12T05:04:28Z</dcterms:modified>
</cp:coreProperties>
</file>